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304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2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7" autoAdjust="0"/>
    <p:restoredTop sz="84548" autoAdjust="0"/>
  </p:normalViewPr>
  <p:slideViewPr>
    <p:cSldViewPr snapToGrid="0">
      <p:cViewPr varScale="1">
        <p:scale>
          <a:sx n="49" d="100"/>
          <a:sy n="49" d="100"/>
        </p:scale>
        <p:origin x="1698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mogen Sackett" userId="983d8044-f657-429e-ae38-3185fb507e2d" providerId="ADAL" clId="{747606DF-B376-476C-99AF-20A3405A515E}"/>
    <pc:docChg chg="delSld">
      <pc:chgData name="Imogen Sackett" userId="983d8044-f657-429e-ae38-3185fb507e2d" providerId="ADAL" clId="{747606DF-B376-476C-99AF-20A3405A515E}" dt="2025-03-31T20:37:22.928" v="0" actId="47"/>
      <pc:docMkLst>
        <pc:docMk/>
      </pc:docMkLst>
      <pc:sldChg chg="del">
        <pc:chgData name="Imogen Sackett" userId="983d8044-f657-429e-ae38-3185fb507e2d" providerId="ADAL" clId="{747606DF-B376-476C-99AF-20A3405A515E}" dt="2025-03-31T20:37:22.928" v="0" actId="47"/>
        <pc:sldMkLst>
          <pc:docMk/>
          <pc:sldMk cId="1022587372" sldId="307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CDEFA-0FB8-4B62-88A1-178DC5D463D9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9537E6-8D3A-4D73-BFEE-0DC06E47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47801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1246"/>
            </a:lvl1pPr>
            <a:lvl2pPr marL="237380" indent="0" algn="ctr">
              <a:buNone/>
              <a:defRPr sz="1038"/>
            </a:lvl2pPr>
            <a:lvl3pPr marL="474760" indent="0" algn="ctr">
              <a:buNone/>
              <a:defRPr sz="935"/>
            </a:lvl3pPr>
            <a:lvl4pPr marL="712139" indent="0" algn="ctr">
              <a:buNone/>
              <a:defRPr sz="831"/>
            </a:lvl4pPr>
            <a:lvl5pPr marL="949519" indent="0" algn="ctr">
              <a:buNone/>
              <a:defRPr sz="831"/>
            </a:lvl5pPr>
            <a:lvl6pPr marL="1186899" indent="0" algn="ctr">
              <a:buNone/>
              <a:defRPr sz="831"/>
            </a:lvl6pPr>
            <a:lvl7pPr marL="1424278" indent="0" algn="ctr">
              <a:buNone/>
              <a:defRPr sz="831"/>
            </a:lvl7pPr>
            <a:lvl8pPr marL="1661658" indent="0" algn="ctr">
              <a:buNone/>
              <a:defRPr sz="831"/>
            </a:lvl8pPr>
            <a:lvl9pPr marL="1899038" indent="0" algn="ctr">
              <a:buNone/>
              <a:defRPr sz="831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09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24473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485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7913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81" y="1709740"/>
            <a:ext cx="8543925" cy="2852737"/>
          </a:xfrm>
        </p:spPr>
        <p:txBody>
          <a:bodyPr anchor="b"/>
          <a:lstStyle>
            <a:lvl1pPr>
              <a:defRPr sz="3115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81" y="4589466"/>
            <a:ext cx="8543925" cy="1500187"/>
          </a:xfrm>
        </p:spPr>
        <p:txBody>
          <a:bodyPr/>
          <a:lstStyle>
            <a:lvl1pPr marL="0" indent="0">
              <a:buNone/>
              <a:defRPr sz="1246">
                <a:solidFill>
                  <a:schemeClr val="tx1"/>
                </a:solidFill>
              </a:defRPr>
            </a:lvl1pPr>
            <a:lvl2pPr marL="237380" indent="0">
              <a:buNone/>
              <a:defRPr sz="1038">
                <a:solidFill>
                  <a:schemeClr val="tx1">
                    <a:tint val="75000"/>
                  </a:schemeClr>
                </a:solidFill>
              </a:defRPr>
            </a:lvl2pPr>
            <a:lvl3pPr marL="474760" indent="0">
              <a:buNone/>
              <a:defRPr sz="935">
                <a:solidFill>
                  <a:schemeClr val="tx1">
                    <a:tint val="75000"/>
                  </a:schemeClr>
                </a:solidFill>
              </a:defRPr>
            </a:lvl3pPr>
            <a:lvl4pPr marL="71213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4pPr>
            <a:lvl5pPr marL="94951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5pPr>
            <a:lvl6pPr marL="1186899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6pPr>
            <a:lvl7pPr marL="142427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7pPr>
            <a:lvl8pPr marL="166165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8pPr>
            <a:lvl9pPr marL="1899038" indent="0">
              <a:buNone/>
              <a:defRPr sz="83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92704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54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30" y="365127"/>
            <a:ext cx="8543925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30" y="1681164"/>
            <a:ext cx="4190702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80" indent="0">
              <a:buNone/>
              <a:defRPr sz="1038" b="1"/>
            </a:lvl2pPr>
            <a:lvl3pPr marL="474760" indent="0">
              <a:buNone/>
              <a:defRPr sz="935" b="1"/>
            </a:lvl3pPr>
            <a:lvl4pPr marL="712139" indent="0">
              <a:buNone/>
              <a:defRPr sz="831" b="1"/>
            </a:lvl4pPr>
            <a:lvl5pPr marL="949519" indent="0">
              <a:buNone/>
              <a:defRPr sz="831" b="1"/>
            </a:lvl5pPr>
            <a:lvl6pPr marL="1186899" indent="0">
              <a:buNone/>
              <a:defRPr sz="831" b="1"/>
            </a:lvl6pPr>
            <a:lvl7pPr marL="1424278" indent="0">
              <a:buNone/>
              <a:defRPr sz="831" b="1"/>
            </a:lvl7pPr>
            <a:lvl8pPr marL="1661658" indent="0">
              <a:buNone/>
              <a:defRPr sz="831" b="1"/>
            </a:lvl8pPr>
            <a:lvl9pPr marL="1899038" indent="0">
              <a:buNone/>
              <a:defRPr sz="8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30" y="2505076"/>
            <a:ext cx="4190702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5" y="1681164"/>
            <a:ext cx="4211340" cy="823912"/>
          </a:xfrm>
        </p:spPr>
        <p:txBody>
          <a:bodyPr anchor="b"/>
          <a:lstStyle>
            <a:lvl1pPr marL="0" indent="0">
              <a:buNone/>
              <a:defRPr sz="1246" b="1"/>
            </a:lvl1pPr>
            <a:lvl2pPr marL="237380" indent="0">
              <a:buNone/>
              <a:defRPr sz="1038" b="1"/>
            </a:lvl2pPr>
            <a:lvl3pPr marL="474760" indent="0">
              <a:buNone/>
              <a:defRPr sz="935" b="1"/>
            </a:lvl3pPr>
            <a:lvl4pPr marL="712139" indent="0">
              <a:buNone/>
              <a:defRPr sz="831" b="1"/>
            </a:lvl4pPr>
            <a:lvl5pPr marL="949519" indent="0">
              <a:buNone/>
              <a:defRPr sz="831" b="1"/>
            </a:lvl5pPr>
            <a:lvl6pPr marL="1186899" indent="0">
              <a:buNone/>
              <a:defRPr sz="831" b="1"/>
            </a:lvl6pPr>
            <a:lvl7pPr marL="1424278" indent="0">
              <a:buNone/>
              <a:defRPr sz="831" b="1"/>
            </a:lvl7pPr>
            <a:lvl8pPr marL="1661658" indent="0">
              <a:buNone/>
              <a:defRPr sz="831" b="1"/>
            </a:lvl8pPr>
            <a:lvl9pPr marL="1899038" indent="0">
              <a:buNone/>
              <a:defRPr sz="831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5" y="2505076"/>
            <a:ext cx="4211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61704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7969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6144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2" y="987428"/>
            <a:ext cx="5014913" cy="4873625"/>
          </a:xfrm>
        </p:spPr>
        <p:txBody>
          <a:bodyPr/>
          <a:lstStyle>
            <a:lvl1pPr>
              <a:defRPr sz="1662"/>
            </a:lvl1pPr>
            <a:lvl2pPr>
              <a:defRPr sz="1454"/>
            </a:lvl2pPr>
            <a:lvl3pPr>
              <a:defRPr sz="1246"/>
            </a:lvl3pPr>
            <a:lvl4pPr>
              <a:defRPr sz="1038"/>
            </a:lvl4pPr>
            <a:lvl5pPr>
              <a:defRPr sz="1038"/>
            </a:lvl5pPr>
            <a:lvl6pPr>
              <a:defRPr sz="1038"/>
            </a:lvl6pPr>
            <a:lvl7pPr>
              <a:defRPr sz="1038"/>
            </a:lvl7pPr>
            <a:lvl8pPr>
              <a:defRPr sz="1038"/>
            </a:lvl8pPr>
            <a:lvl9pPr>
              <a:defRPr sz="103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80" indent="0">
              <a:buNone/>
              <a:defRPr sz="727"/>
            </a:lvl2pPr>
            <a:lvl3pPr marL="474760" indent="0">
              <a:buNone/>
              <a:defRPr sz="623"/>
            </a:lvl3pPr>
            <a:lvl4pPr marL="712139" indent="0">
              <a:buNone/>
              <a:defRPr sz="519"/>
            </a:lvl4pPr>
            <a:lvl5pPr marL="949519" indent="0">
              <a:buNone/>
              <a:defRPr sz="519"/>
            </a:lvl5pPr>
            <a:lvl6pPr marL="1186899" indent="0">
              <a:buNone/>
              <a:defRPr sz="519"/>
            </a:lvl6pPr>
            <a:lvl7pPr marL="1424278" indent="0">
              <a:buNone/>
              <a:defRPr sz="519"/>
            </a:lvl7pPr>
            <a:lvl8pPr marL="1661658" indent="0">
              <a:buNone/>
              <a:defRPr sz="519"/>
            </a:lvl8pPr>
            <a:lvl9pPr marL="1899038" indent="0">
              <a:buNone/>
              <a:defRPr sz="5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64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4" cy="1600200"/>
          </a:xfrm>
        </p:spPr>
        <p:txBody>
          <a:bodyPr anchor="b"/>
          <a:lstStyle>
            <a:lvl1pPr>
              <a:defRPr sz="166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2" y="987428"/>
            <a:ext cx="5014913" cy="4873625"/>
          </a:xfrm>
        </p:spPr>
        <p:txBody>
          <a:bodyPr anchor="t"/>
          <a:lstStyle>
            <a:lvl1pPr marL="0" indent="0">
              <a:buNone/>
              <a:defRPr sz="1662"/>
            </a:lvl1pPr>
            <a:lvl2pPr marL="237380" indent="0">
              <a:buNone/>
              <a:defRPr sz="1454"/>
            </a:lvl2pPr>
            <a:lvl3pPr marL="474760" indent="0">
              <a:buNone/>
              <a:defRPr sz="1246"/>
            </a:lvl3pPr>
            <a:lvl4pPr marL="712139" indent="0">
              <a:buNone/>
              <a:defRPr sz="1038"/>
            </a:lvl4pPr>
            <a:lvl5pPr marL="949519" indent="0">
              <a:buNone/>
              <a:defRPr sz="1038"/>
            </a:lvl5pPr>
            <a:lvl6pPr marL="1186899" indent="0">
              <a:buNone/>
              <a:defRPr sz="1038"/>
            </a:lvl6pPr>
            <a:lvl7pPr marL="1424278" indent="0">
              <a:buNone/>
              <a:defRPr sz="1038"/>
            </a:lvl7pPr>
            <a:lvl8pPr marL="1661658" indent="0">
              <a:buNone/>
              <a:defRPr sz="1038"/>
            </a:lvl8pPr>
            <a:lvl9pPr marL="1899038" indent="0">
              <a:buNone/>
              <a:defRPr sz="1038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4" cy="3811588"/>
          </a:xfrm>
        </p:spPr>
        <p:txBody>
          <a:bodyPr/>
          <a:lstStyle>
            <a:lvl1pPr marL="0" indent="0">
              <a:buNone/>
              <a:defRPr sz="831"/>
            </a:lvl1pPr>
            <a:lvl2pPr marL="237380" indent="0">
              <a:buNone/>
              <a:defRPr sz="727"/>
            </a:lvl2pPr>
            <a:lvl3pPr marL="474760" indent="0">
              <a:buNone/>
              <a:defRPr sz="623"/>
            </a:lvl3pPr>
            <a:lvl4pPr marL="712139" indent="0">
              <a:buNone/>
              <a:defRPr sz="519"/>
            </a:lvl4pPr>
            <a:lvl5pPr marL="949519" indent="0">
              <a:buNone/>
              <a:defRPr sz="519"/>
            </a:lvl5pPr>
            <a:lvl6pPr marL="1186899" indent="0">
              <a:buNone/>
              <a:defRPr sz="519"/>
            </a:lvl6pPr>
            <a:lvl7pPr marL="1424278" indent="0">
              <a:buNone/>
              <a:defRPr sz="519"/>
            </a:lvl7pPr>
            <a:lvl8pPr marL="1661658" indent="0">
              <a:buNone/>
              <a:defRPr sz="519"/>
            </a:lvl8pPr>
            <a:lvl9pPr marL="1899038" indent="0">
              <a:buNone/>
              <a:defRPr sz="519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008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40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40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A1FC3-AC16-4878-8870-CC36548352A1}" type="datetimeFigureOut">
              <a:rPr lang="en-GB" smtClean="0"/>
              <a:t>31/03/2025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5" y="6356353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3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272FD-DE3D-4EEB-BEAD-40B36E8868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03723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74760" rtl="0" eaLnBrk="1" latinLnBrk="0" hangingPunct="1">
        <a:lnSpc>
          <a:spcPct val="90000"/>
        </a:lnSpc>
        <a:spcBef>
          <a:spcPct val="0"/>
        </a:spcBef>
        <a:buNone/>
        <a:defRPr sz="228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8690" indent="-118690" algn="l" defTabSz="474760" rtl="0" eaLnBrk="1" latinLnBrk="0" hangingPunct="1">
        <a:lnSpc>
          <a:spcPct val="90000"/>
        </a:lnSpc>
        <a:spcBef>
          <a:spcPts val="519"/>
        </a:spcBef>
        <a:buFont typeface="Arial" panose="020B0604020202020204" pitchFamily="34" charset="0"/>
        <a:buChar char="•"/>
        <a:defRPr sz="1454" kern="1200">
          <a:solidFill>
            <a:schemeClr val="tx1"/>
          </a:solidFill>
          <a:latin typeface="+mn-lt"/>
          <a:ea typeface="+mn-ea"/>
          <a:cs typeface="+mn-cs"/>
        </a:defRPr>
      </a:lvl1pPr>
      <a:lvl2pPr marL="35606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246" kern="1200">
          <a:solidFill>
            <a:schemeClr val="tx1"/>
          </a:solidFill>
          <a:latin typeface="+mn-lt"/>
          <a:ea typeface="+mn-ea"/>
          <a:cs typeface="+mn-cs"/>
        </a:defRPr>
      </a:lvl2pPr>
      <a:lvl3pPr marL="59344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1038" kern="1200">
          <a:solidFill>
            <a:schemeClr val="tx1"/>
          </a:solidFill>
          <a:latin typeface="+mn-lt"/>
          <a:ea typeface="+mn-ea"/>
          <a:cs typeface="+mn-cs"/>
        </a:defRPr>
      </a:lvl3pPr>
      <a:lvl4pPr marL="83082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1068209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30558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54296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78034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2017728" indent="-118690" algn="l" defTabSz="474760" rtl="0" eaLnBrk="1" latinLnBrk="0" hangingPunct="1">
        <a:lnSpc>
          <a:spcPct val="90000"/>
        </a:lnSpc>
        <a:spcBef>
          <a:spcPts val="260"/>
        </a:spcBef>
        <a:buFont typeface="Arial" panose="020B0604020202020204" pitchFamily="34" charset="0"/>
        <a:buChar char="•"/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1pPr>
      <a:lvl2pPr marL="23738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2pPr>
      <a:lvl3pPr marL="474760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3pPr>
      <a:lvl4pPr marL="71213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4pPr>
      <a:lvl5pPr marL="94951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5pPr>
      <a:lvl6pPr marL="1186899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6pPr>
      <a:lvl7pPr marL="142427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7pPr>
      <a:lvl8pPr marL="166165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8pPr>
      <a:lvl9pPr marL="1899038" algn="l" defTabSz="474760" rtl="0" eaLnBrk="1" latinLnBrk="0" hangingPunct="1">
        <a:defRPr sz="93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3B7D1185-E42D-1A10-D98C-721750E5E5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4388260"/>
              </p:ext>
            </p:extLst>
          </p:nvPr>
        </p:nvGraphicFramePr>
        <p:xfrm>
          <a:off x="306840" y="1029065"/>
          <a:ext cx="9292320" cy="4551678"/>
        </p:xfrm>
        <a:graphic>
          <a:graphicData uri="http://schemas.openxmlformats.org/drawingml/2006/table">
            <a:tbl>
              <a:tblPr firstRow="1" bandRow="1"/>
              <a:tblGrid>
                <a:gridCol w="2323080">
                  <a:extLst>
                    <a:ext uri="{9D8B030D-6E8A-4147-A177-3AD203B41FA5}">
                      <a16:colId xmlns:a16="http://schemas.microsoft.com/office/drawing/2014/main" val="3289540136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1059900527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2635060200"/>
                    </a:ext>
                  </a:extLst>
                </a:gridCol>
                <a:gridCol w="2323080">
                  <a:extLst>
                    <a:ext uri="{9D8B030D-6E8A-4147-A177-3AD203B41FA5}">
                      <a16:colId xmlns:a16="http://schemas.microsoft.com/office/drawing/2014/main" val="445020731"/>
                    </a:ext>
                  </a:extLst>
                </a:gridCol>
              </a:tblGrid>
              <a:tr h="1763775">
                <a:tc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endParaRPr lang="en-GB" sz="1400" b="1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Me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gusta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viajar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(I like to travel)</a:t>
                      </a:r>
                    </a:p>
                    <a:p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Prefiero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viajar</a:t>
                      </a:r>
                      <a:endParaRPr lang="en-GB" sz="1400" b="1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(I prefer to travel)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tren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</a:t>
                      </a:r>
                      <a:r>
                        <a:rPr lang="es-ES" sz="1400" dirty="0" err="1">
                          <a:solidFill>
                            <a:srgbClr val="2F2967"/>
                          </a:solidFill>
                        </a:rPr>
                        <a:t>train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avión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plane)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coche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car)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autobús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bus)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moto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</a:t>
                      </a:r>
                      <a:r>
                        <a:rPr lang="es-ES" sz="1400" dirty="0" err="1">
                          <a:solidFill>
                            <a:srgbClr val="2F2967"/>
                          </a:solidFill>
                        </a:rPr>
                        <a:t>motorbike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barco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</a:t>
                      </a:r>
                      <a:r>
                        <a:rPr lang="es-ES" sz="1400" dirty="0" err="1">
                          <a:solidFill>
                            <a:srgbClr val="2F2967"/>
                          </a:solidFill>
                        </a:rPr>
                        <a:t>boat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helicóptero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</a:t>
                      </a:r>
                      <a:r>
                        <a:rPr lang="es-ES" sz="1400" dirty="0" err="1">
                          <a:solidFill>
                            <a:srgbClr val="2F2967"/>
                          </a:solidFill>
                        </a:rPr>
                        <a:t>helicopter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en bicicleta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</a:t>
                      </a:r>
                      <a:r>
                        <a:rPr lang="es-ES" sz="1400" dirty="0" err="1">
                          <a:solidFill>
                            <a:srgbClr val="2F2967"/>
                          </a:solidFill>
                        </a:rPr>
                        <a:t>bike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lang="es-ES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s-ES" sz="1400" b="1" dirty="0">
                          <a:solidFill>
                            <a:srgbClr val="2F2967"/>
                          </a:solidFill>
                        </a:rPr>
                        <a:t>a pie </a:t>
                      </a:r>
                      <a:r>
                        <a:rPr lang="es-ES" sz="1400" dirty="0">
                          <a:solidFill>
                            <a:srgbClr val="2F2967"/>
                          </a:solidFill>
                        </a:rPr>
                        <a:t>(by walking)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porque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es…</a:t>
                      </a: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(because it is…)</a:t>
                      </a:r>
                    </a:p>
                    <a:p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  <a:p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porque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no es…</a:t>
                      </a: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(because it is not…)</a:t>
                      </a:r>
                    </a:p>
                    <a:p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rápido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(fast)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limpio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(clean)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tranquilo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(calm)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relajante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(relaxing)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barato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(cheap)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buena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para la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salud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(good for you)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  <a:p>
                      <a:pPr>
                        <a:spcAft>
                          <a:spcPts val="600"/>
                        </a:spcAft>
                      </a:pPr>
                      <a:endParaRPr lang="en-GB" sz="1400" dirty="0">
                        <a:solidFill>
                          <a:srgbClr val="2F2967"/>
                        </a:solidFill>
                      </a:endParaRP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lento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(slow)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sucio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(dirty)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ruidoso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(noisy)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ocupado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(busy)</a:t>
                      </a:r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caro</a:t>
                      </a:r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 (expensive)</a:t>
                      </a:r>
                    </a:p>
                  </a:txBody>
                  <a:tcPr anchor="ctr">
                    <a:lnL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00860662"/>
                  </a:ext>
                </a:extLst>
              </a:tr>
              <a:tr h="1763775">
                <a:tc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No me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gusta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viajar</a:t>
                      </a:r>
                      <a:endParaRPr lang="en-GB" sz="1400" b="1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(I don’t like to travel)</a:t>
                      </a:r>
                    </a:p>
                    <a:p>
                      <a:endParaRPr lang="en-GB" sz="1400" b="1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Detesto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viajar</a:t>
                      </a:r>
                      <a:r>
                        <a:rPr lang="en-GB" sz="1400" b="1" dirty="0">
                          <a:solidFill>
                            <a:srgbClr val="2F2967"/>
                          </a:solidFill>
                        </a:rPr>
                        <a:t> </a:t>
                      </a: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(I hate to travel)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3027578"/>
                  </a:ext>
                </a:extLst>
              </a:tr>
              <a:tr h="1024128">
                <a:tc>
                  <a:txBody>
                    <a:bodyPr/>
                    <a:lstStyle>
                      <a:lvl1pPr marL="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23738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474760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71213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94951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1186899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142427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166165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1899038" algn="l" defTabSz="474760" rtl="0" eaLnBrk="1" latinLnBrk="0" hangingPunct="1">
                        <a:defRPr sz="935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r>
                        <a:rPr lang="en-GB" sz="1400" b="1" dirty="0" err="1">
                          <a:solidFill>
                            <a:srgbClr val="2F2967"/>
                          </a:solidFill>
                        </a:rPr>
                        <a:t>Viajo</a:t>
                      </a:r>
                      <a:endParaRPr lang="en-GB" sz="1400" b="1" dirty="0">
                        <a:solidFill>
                          <a:srgbClr val="2F2967"/>
                        </a:solidFill>
                      </a:endParaRPr>
                    </a:p>
                    <a:p>
                      <a:r>
                        <a:rPr lang="en-GB" sz="1400" dirty="0">
                          <a:solidFill>
                            <a:srgbClr val="2F2967"/>
                          </a:solidFill>
                        </a:rPr>
                        <a:t>(I travel)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2F296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5249938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C86800AF-2768-4F62-B3CC-8C6401AC4C49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39"/>
          <a:stretch/>
        </p:blipFill>
        <p:spPr>
          <a:xfrm>
            <a:off x="7286329" y="6346484"/>
            <a:ext cx="2619671" cy="511516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8FFC5202-0B6E-445E-84C3-5ECFA30F9B50}"/>
              </a:ext>
            </a:extLst>
          </p:cNvPr>
          <p:cNvSpPr/>
          <p:nvPr/>
        </p:nvSpPr>
        <p:spPr>
          <a:xfrm>
            <a:off x="1625600" y="295308"/>
            <a:ext cx="6654800" cy="511516"/>
          </a:xfrm>
          <a:prstGeom prst="roundRect">
            <a:avLst>
              <a:gd name="adj" fmla="val 19059"/>
            </a:avLst>
          </a:prstGeom>
          <a:solidFill>
            <a:srgbClr val="F9DC4B"/>
          </a:solidFill>
          <a:ln w="28575">
            <a:solidFill>
              <a:srgbClr val="2C2B64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415"/>
              </a:spcAft>
              <a:buClr>
                <a:srgbClr val="2C2B64"/>
              </a:buClr>
            </a:pPr>
            <a:r>
              <a:rPr lang="en-GB" sz="2400" b="1" dirty="0">
                <a:solidFill>
                  <a:srgbClr val="2C2B6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Transport Sentence Builder</a:t>
            </a:r>
          </a:p>
        </p:txBody>
      </p:sp>
      <p:pic>
        <p:nvPicPr>
          <p:cNvPr id="3" name="Picture 2" descr="A group of colorful building blocks&#10;&#10;AI-generated content may be incorrect.">
            <a:extLst>
              <a:ext uri="{FF2B5EF4-FFF2-40B4-BE49-F238E27FC236}">
                <a16:creationId xmlns:a16="http://schemas.microsoft.com/office/drawing/2014/main" id="{8B2F1CBB-CCBE-EF47-4842-D947D370FF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0860" y="295308"/>
            <a:ext cx="1032565" cy="677879"/>
          </a:xfrm>
          <a:prstGeom prst="rect">
            <a:avLst/>
          </a:prstGeom>
        </p:spPr>
      </p:pic>
      <p:sp>
        <p:nvSpPr>
          <p:cNvPr id="11" name="Google Shape;135;p30">
            <a:extLst>
              <a:ext uri="{FF2B5EF4-FFF2-40B4-BE49-F238E27FC236}">
                <a16:creationId xmlns:a16="http://schemas.microsoft.com/office/drawing/2014/main" id="{3C0BEB2F-B350-FC97-71C1-78196E9487CB}"/>
              </a:ext>
            </a:extLst>
          </p:cNvPr>
          <p:cNvSpPr/>
          <p:nvPr/>
        </p:nvSpPr>
        <p:spPr>
          <a:xfrm>
            <a:off x="306842" y="1029065"/>
            <a:ext cx="9285608" cy="4551678"/>
          </a:xfrm>
          <a:prstGeom prst="roundRect">
            <a:avLst>
              <a:gd name="adj" fmla="val 3733"/>
            </a:avLst>
          </a:prstGeom>
          <a:noFill/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13" name="Picture 12" descr="A hand with thumb up&#10;&#10;AI-generated content may be incorrect.">
            <a:extLst>
              <a:ext uri="{FF2B5EF4-FFF2-40B4-BE49-F238E27FC236}">
                <a16:creationId xmlns:a16="http://schemas.microsoft.com/office/drawing/2014/main" id="{2F42396F-49EA-2F3C-74F1-71C12A99B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17672" y="1572753"/>
            <a:ext cx="594628" cy="581249"/>
          </a:xfrm>
          <a:prstGeom prst="rect">
            <a:avLst/>
          </a:prstGeom>
        </p:spPr>
      </p:pic>
      <p:pic>
        <p:nvPicPr>
          <p:cNvPr id="14" name="Picture 13" descr="A hand with thumb down&#10;&#10;AI-generated content may be incorrect.">
            <a:extLst>
              <a:ext uri="{FF2B5EF4-FFF2-40B4-BE49-F238E27FC236}">
                <a16:creationId xmlns:a16="http://schemas.microsoft.com/office/drawing/2014/main" id="{69AD8960-EC32-4EF2-23AA-E22F7FB1F8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1843" y="4601559"/>
            <a:ext cx="594628" cy="581249"/>
          </a:xfrm>
          <a:prstGeom prst="rect">
            <a:avLst/>
          </a:prstGeom>
        </p:spPr>
      </p:pic>
      <p:pic>
        <p:nvPicPr>
          <p:cNvPr id="5" name="Picture 4" descr="A red and yellow flag&#10;&#10;AI-generated content may be incorrect.">
            <a:extLst>
              <a:ext uri="{FF2B5EF4-FFF2-40B4-BE49-F238E27FC236}">
                <a16:creationId xmlns:a16="http://schemas.microsoft.com/office/drawing/2014/main" id="{5B0084D5-1569-A510-A5D8-BC0AD5C6F31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60724" y="210028"/>
            <a:ext cx="824522" cy="787007"/>
          </a:xfrm>
          <a:prstGeom prst="rect">
            <a:avLst/>
          </a:prstGeom>
        </p:spPr>
      </p:pic>
      <p:pic>
        <p:nvPicPr>
          <p:cNvPr id="15" name="Picture 14" descr="A cartoon of a plane&#10;&#10;AI-generated content may be incorrect.">
            <a:extLst>
              <a:ext uri="{FF2B5EF4-FFF2-40B4-BE49-F238E27FC236}">
                <a16:creationId xmlns:a16="http://schemas.microsoft.com/office/drawing/2014/main" id="{EAF513EE-0EED-3CEB-2B0E-6CCB1453BF4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1170272" flipH="1">
            <a:off x="7980733" y="110766"/>
            <a:ext cx="1160415" cy="682324"/>
          </a:xfrm>
          <a:prstGeom prst="rect">
            <a:avLst/>
          </a:prstGeom>
        </p:spPr>
      </p:pic>
      <p:pic>
        <p:nvPicPr>
          <p:cNvPr id="16" name="Picture 15" descr="A red car with blue trim&#10;&#10;AI-generated content may be incorrect.">
            <a:extLst>
              <a:ext uri="{FF2B5EF4-FFF2-40B4-BE49-F238E27FC236}">
                <a16:creationId xmlns:a16="http://schemas.microsoft.com/office/drawing/2014/main" id="{D04333E6-B01C-B3AB-BBD6-01DCF8732C9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28835" y="608548"/>
            <a:ext cx="1059721" cy="414351"/>
          </a:xfrm>
          <a:prstGeom prst="rect">
            <a:avLst/>
          </a:prstGeom>
        </p:spPr>
      </p:pic>
      <p:pic>
        <p:nvPicPr>
          <p:cNvPr id="18" name="Picture 17" descr="A cartoon of a paddle and a board&#10;&#10;AI-generated content may be incorrect.">
            <a:extLst>
              <a:ext uri="{FF2B5EF4-FFF2-40B4-BE49-F238E27FC236}">
                <a16:creationId xmlns:a16="http://schemas.microsoft.com/office/drawing/2014/main" id="{2BACABD2-8B31-2A2E-D791-D92C35C33C8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33442" y="684976"/>
            <a:ext cx="1625600" cy="576292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9400879D-273B-DCA8-DF82-A206F477B27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172" y="6187428"/>
            <a:ext cx="5689600" cy="443789"/>
          </a:xfrm>
          <a:prstGeom prst="rect">
            <a:avLst/>
          </a:prstGeom>
        </p:spPr>
      </p:pic>
      <p:sp>
        <p:nvSpPr>
          <p:cNvPr id="22" name="Google Shape;121;p29">
            <a:extLst>
              <a:ext uri="{FF2B5EF4-FFF2-40B4-BE49-F238E27FC236}">
                <a16:creationId xmlns:a16="http://schemas.microsoft.com/office/drawing/2014/main" id="{8B3286FE-FD67-8309-BD30-B879A17FED1E}"/>
              </a:ext>
            </a:extLst>
          </p:cNvPr>
          <p:cNvSpPr/>
          <p:nvPr/>
        </p:nvSpPr>
        <p:spPr>
          <a:xfrm>
            <a:off x="306840" y="5713759"/>
            <a:ext cx="2182107" cy="990023"/>
          </a:xfrm>
          <a:prstGeom prst="roundRect">
            <a:avLst>
              <a:gd name="adj" fmla="val 8842"/>
            </a:avLst>
          </a:prstGeom>
          <a:solidFill>
            <a:srgbClr val="FFFFFF"/>
          </a:solidFill>
          <a:ln w="28575" cap="flat" cmpd="sng">
            <a:solidFill>
              <a:srgbClr val="2C2B6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sng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Useful Connectives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y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(and)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 err="1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pero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 (but)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sin embargo </a:t>
            </a: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2F2967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(however)</a:t>
            </a:r>
            <a:endParaRPr kumimoji="0" sz="105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1082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4" id="{8FA3F508-6DF0-48C6-80BB-618D56BB17AC}" vid="{76456871-B42A-429D-AD62-0F97E2A31C9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WORKSHEET (A4 Landscape) - new</Template>
  <TotalTime>12</TotalTime>
  <Words>180</Words>
  <Application>Microsoft Office PowerPoint</Application>
  <PresentationFormat>A4 Paper (210x297 mm)</PresentationFormat>
  <Paragraphs>58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Imogen Sackett</dc:creator>
  <cp:lastModifiedBy>Imogen Sackett</cp:lastModifiedBy>
  <cp:revision>1</cp:revision>
  <dcterms:created xsi:type="dcterms:W3CDTF">2025-03-31T20:24:00Z</dcterms:created>
  <dcterms:modified xsi:type="dcterms:W3CDTF">2025-03-31T20:37:25Z</dcterms:modified>
</cp:coreProperties>
</file>